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</p:sldIdLst>
  <p:sldSz cx="16256000" cy="9144000"/>
  <p:notesSz cx="6858000" cy="9144000"/>
  <p:defaultTextStyle>
    <a:lvl1pPr algn="ctr" defTabSz="546100">
      <a:defRPr sz="3600">
        <a:latin typeface="+mn-lt"/>
        <a:ea typeface="+mn-ea"/>
        <a:cs typeface="+mn-cs"/>
        <a:sym typeface="Gill Sans"/>
      </a:defRPr>
    </a:lvl1pPr>
    <a:lvl2pPr indent="228600" algn="ctr" defTabSz="546100">
      <a:defRPr sz="3600">
        <a:latin typeface="+mn-lt"/>
        <a:ea typeface="+mn-ea"/>
        <a:cs typeface="+mn-cs"/>
        <a:sym typeface="Gill Sans"/>
      </a:defRPr>
    </a:lvl2pPr>
    <a:lvl3pPr indent="457200" algn="ctr" defTabSz="546100">
      <a:defRPr sz="3600">
        <a:latin typeface="+mn-lt"/>
        <a:ea typeface="+mn-ea"/>
        <a:cs typeface="+mn-cs"/>
        <a:sym typeface="Gill Sans"/>
      </a:defRPr>
    </a:lvl3pPr>
    <a:lvl4pPr indent="685800" algn="ctr" defTabSz="546100">
      <a:defRPr sz="3600">
        <a:latin typeface="+mn-lt"/>
        <a:ea typeface="+mn-ea"/>
        <a:cs typeface="+mn-cs"/>
        <a:sym typeface="Gill Sans"/>
      </a:defRPr>
    </a:lvl4pPr>
    <a:lvl5pPr indent="914400" algn="ctr" defTabSz="546100">
      <a:defRPr sz="3600">
        <a:latin typeface="+mn-lt"/>
        <a:ea typeface="+mn-ea"/>
        <a:cs typeface="+mn-cs"/>
        <a:sym typeface="Gill Sans"/>
      </a:defRPr>
    </a:lvl5pPr>
    <a:lvl6pPr indent="1143000" algn="ctr" defTabSz="546100">
      <a:defRPr sz="3600">
        <a:latin typeface="+mn-lt"/>
        <a:ea typeface="+mn-ea"/>
        <a:cs typeface="+mn-cs"/>
        <a:sym typeface="Gill Sans"/>
      </a:defRPr>
    </a:lvl6pPr>
    <a:lvl7pPr indent="1371600" algn="ctr" defTabSz="546100">
      <a:defRPr sz="3600">
        <a:latin typeface="+mn-lt"/>
        <a:ea typeface="+mn-ea"/>
        <a:cs typeface="+mn-cs"/>
        <a:sym typeface="Gill Sans"/>
      </a:defRPr>
    </a:lvl7pPr>
    <a:lvl8pPr indent="1600200" algn="ctr" defTabSz="546100">
      <a:defRPr sz="3600">
        <a:latin typeface="+mn-lt"/>
        <a:ea typeface="+mn-ea"/>
        <a:cs typeface="+mn-cs"/>
        <a:sym typeface="Gill Sans"/>
      </a:defRPr>
    </a:lvl8pPr>
    <a:lvl9pPr indent="1828800" algn="ctr" defTabSz="546100">
      <a:defRPr sz="3600">
        <a:latin typeface="+mn-lt"/>
        <a:ea typeface="+mn-ea"/>
        <a:cs typeface="+mn-cs"/>
        <a:sym typeface="Gill San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365C0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00882B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/Relationships>
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0" name="Shape 4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46100">
      <a:defRPr sz="2000">
        <a:latin typeface="Lucida Grande"/>
        <a:ea typeface="Lucida Grande"/>
        <a:cs typeface="Lucida Grande"/>
        <a:sym typeface="Lucida Grande"/>
      </a:defRPr>
    </a:lvl1pPr>
    <a:lvl2pPr indent="228600" defTabSz="546100">
      <a:defRPr sz="2000">
        <a:latin typeface="Lucida Grande"/>
        <a:ea typeface="Lucida Grande"/>
        <a:cs typeface="Lucida Grande"/>
        <a:sym typeface="Lucida Grande"/>
      </a:defRPr>
    </a:lvl2pPr>
    <a:lvl3pPr indent="457200" defTabSz="546100">
      <a:defRPr sz="2000">
        <a:latin typeface="Lucida Grande"/>
        <a:ea typeface="Lucida Grande"/>
        <a:cs typeface="Lucida Grande"/>
        <a:sym typeface="Lucida Grande"/>
      </a:defRPr>
    </a:lvl3pPr>
    <a:lvl4pPr indent="685800" defTabSz="546100">
      <a:defRPr sz="2000">
        <a:latin typeface="Lucida Grande"/>
        <a:ea typeface="Lucida Grande"/>
        <a:cs typeface="Lucida Grande"/>
        <a:sym typeface="Lucida Grande"/>
      </a:defRPr>
    </a:lvl4pPr>
    <a:lvl5pPr indent="914400" defTabSz="546100">
      <a:defRPr sz="2000">
        <a:latin typeface="Lucida Grande"/>
        <a:ea typeface="Lucida Grande"/>
        <a:cs typeface="Lucida Grande"/>
        <a:sym typeface="Lucida Grande"/>
      </a:defRPr>
    </a:lvl5pPr>
    <a:lvl6pPr indent="1143000" defTabSz="546100">
      <a:defRPr sz="2000">
        <a:latin typeface="Lucida Grande"/>
        <a:ea typeface="Lucida Grande"/>
        <a:cs typeface="Lucida Grande"/>
        <a:sym typeface="Lucida Grande"/>
      </a:defRPr>
    </a:lvl6pPr>
    <a:lvl7pPr indent="1371600" defTabSz="546100">
      <a:defRPr sz="2000">
        <a:latin typeface="Lucida Grande"/>
        <a:ea typeface="Lucida Grande"/>
        <a:cs typeface="Lucida Grande"/>
        <a:sym typeface="Lucida Grande"/>
      </a:defRPr>
    </a:lvl7pPr>
    <a:lvl8pPr indent="1600200" defTabSz="546100">
      <a:defRPr sz="2000">
        <a:latin typeface="Lucida Grande"/>
        <a:ea typeface="Lucida Grande"/>
        <a:cs typeface="Lucida Grande"/>
        <a:sym typeface="Lucida Grande"/>
      </a:defRPr>
    </a:lvl8pPr>
    <a:lvl9pPr indent="1828800" defTabSz="546100">
      <a:defRPr sz="2000">
        <a:latin typeface="Lucida Grande"/>
        <a:ea typeface="Lucida Grande"/>
        <a:cs typeface="Lucida Grande"/>
        <a:sym typeface="Lucida Grande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45" name="Shape 45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000"/>
              <a:t>30 minutes to revise 10 minutes to make questions.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hape 5"/>
          <p:cNvSpPr/>
          <p:nvPr>
            <p:ph type="title"/>
          </p:nvPr>
        </p:nvSpPr>
        <p:spPr>
          <a:xfrm>
            <a:off x="1155700" y="1536700"/>
            <a:ext cx="13931900" cy="3086100"/>
          </a:xfrm>
          <a:prstGeom prst="rect">
            <a:avLst/>
          </a:prstGeom>
        </p:spPr>
        <p:txBody>
          <a:bodyPr lIns="0" tIns="0" rIns="0" bIns="0" anchor="b"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6" name="Shape 6"/>
          <p:cNvSpPr/>
          <p:nvPr>
            <p:ph type="body" idx="1"/>
          </p:nvPr>
        </p:nvSpPr>
        <p:spPr>
          <a:xfrm>
            <a:off x="1155700" y="4711700"/>
            <a:ext cx="13931900" cy="1054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0" algn="ctr">
              <a:spcBef>
                <a:spcPts val="0"/>
              </a:spcBef>
              <a:buSzTx/>
              <a:buNone/>
              <a:defRPr sz="3200"/>
            </a:lvl2pPr>
            <a:lvl3pPr marL="0" indent="0" algn="ctr">
              <a:spcBef>
                <a:spcPts val="0"/>
              </a:spcBef>
              <a:buSzTx/>
              <a:buNone/>
              <a:defRPr sz="3200"/>
            </a:lvl3pPr>
            <a:lvl4pPr marL="0" indent="0" algn="ctr">
              <a:spcBef>
                <a:spcPts val="0"/>
              </a:spcBef>
              <a:buSzTx/>
              <a:buNone/>
              <a:defRPr sz="3200"/>
            </a:lvl4pPr>
            <a:lvl5pPr marL="0" indent="0" algn="ctr">
              <a:spcBef>
                <a:spcPts val="0"/>
              </a:spcBef>
              <a:buSzTx/>
              <a:buNone/>
              <a:defRPr sz="3200"/>
            </a:lvl5pPr>
          </a:lstStyle>
          <a:p>
            <a:pPr lvl="0">
              <a:defRPr sz="1800"/>
            </a:pPr>
            <a:r>
              <a:rPr sz="3200"/>
              <a:t>Body Level One</a:t>
            </a:r>
            <a:endParaRPr sz="3200"/>
          </a:p>
          <a:p>
            <a:pPr lvl="1">
              <a:defRPr sz="1800"/>
            </a:pPr>
            <a:r>
              <a:rPr sz="3200"/>
              <a:t>Body Level Two</a:t>
            </a:r>
            <a:endParaRPr sz="3200"/>
          </a:p>
          <a:p>
            <a:pPr lvl="2">
              <a:defRPr sz="1800"/>
            </a:pPr>
            <a:r>
              <a:rPr sz="3200"/>
              <a:t>Body Level Three</a:t>
            </a:r>
            <a:endParaRPr sz="3200"/>
          </a:p>
          <a:p>
            <a:pPr lvl="3">
              <a:defRPr sz="1800"/>
            </a:pPr>
            <a:r>
              <a:rPr sz="3200"/>
              <a:t>Body Level Four</a:t>
            </a:r>
            <a:endParaRPr sz="3200"/>
          </a:p>
          <a:p>
            <a:pPr lvl="4">
              <a:defRPr sz="1800"/>
            </a:pPr>
            <a:r>
              <a:rPr sz="32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6400"/>
            </a:lvl1pPr>
          </a:lstStyle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26" name="Shape 26"/>
          <p:cNvSpPr/>
          <p:nvPr>
            <p:ph type="body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  <a:endParaRPr sz="30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3000"/>
              <a:t>Body Level Three</a:t>
            </a:r>
            <a:endParaRPr sz="3000"/>
          </a:p>
          <a:p>
            <a:pPr lvl="3">
              <a:defRPr sz="1800"/>
            </a:pPr>
            <a:r>
              <a:rPr sz="3000"/>
              <a:t>Body Level Four</a:t>
            </a:r>
            <a:endParaRPr sz="3000"/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Vertic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/>
          <p:nvPr>
            <p:ph type="title"/>
          </p:nvPr>
        </p:nvSpPr>
        <p:spPr>
          <a:xfrm>
            <a:off x="1155700" y="1435100"/>
            <a:ext cx="8369300" cy="3086100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6400"/>
            </a:lvl1pPr>
          </a:lstStyle>
          <a:p>
            <a:pPr lvl="0">
              <a:defRPr sz="1800"/>
            </a:pPr>
            <a:r>
              <a:rPr sz="6400"/>
              <a:t>Title Text</a:t>
            </a:r>
          </a:p>
        </p:txBody>
      </p:sp>
      <p:sp>
        <p:nvSpPr>
          <p:cNvPr id="29" name="Shape 29"/>
          <p:cNvSpPr/>
          <p:nvPr>
            <p:ph type="body" idx="1"/>
          </p:nvPr>
        </p:nvSpPr>
        <p:spPr>
          <a:xfrm>
            <a:off x="1155700" y="4597400"/>
            <a:ext cx="8369300" cy="3086100"/>
          </a:xfrm>
          <a:prstGeom prst="rect">
            <a:avLst/>
          </a:prstGeom>
        </p:spPr>
        <p:txBody>
          <a:bodyPr lIns="0" tIns="0" rIns="0" bIns="0" anchor="t"/>
          <a:lstStyle>
            <a:lvl1pPr marL="0" indent="0" algn="ctr">
              <a:spcBef>
                <a:spcPts val="0"/>
              </a:spcBef>
              <a:buSzTx/>
              <a:buNone/>
              <a:defRPr sz="3000"/>
            </a:lvl1pPr>
            <a:lvl2pPr marL="0" indent="0" algn="ctr">
              <a:spcBef>
                <a:spcPts val="0"/>
              </a:spcBef>
              <a:buSzTx/>
              <a:buNone/>
              <a:defRPr sz="3000"/>
            </a:lvl2pPr>
            <a:lvl3pPr marL="0" indent="0" algn="ctr">
              <a:spcBef>
                <a:spcPts val="0"/>
              </a:spcBef>
              <a:buSzTx/>
              <a:buNone/>
              <a:defRPr sz="3000"/>
            </a:lvl3pPr>
            <a:lvl4pPr marL="0" indent="0" algn="ctr">
              <a:spcBef>
                <a:spcPts val="0"/>
              </a:spcBef>
              <a:buSzTx/>
              <a:buNone/>
              <a:defRPr sz="3000"/>
            </a:lvl4pPr>
            <a:lvl5pPr marL="0" indent="0" algn="ctr">
              <a:spcBef>
                <a:spcPts val="0"/>
              </a:spcBef>
              <a:buSzTx/>
              <a:buNone/>
              <a:defRPr sz="3000"/>
            </a:lvl5pPr>
          </a:lstStyle>
          <a:p>
            <a:pPr lvl="0">
              <a:defRPr sz="1800"/>
            </a:pPr>
            <a:r>
              <a:rPr sz="3000"/>
              <a:t>Body Level One</a:t>
            </a:r>
            <a:endParaRPr sz="3000"/>
          </a:p>
          <a:p>
            <a:pPr lvl="1">
              <a:defRPr sz="1800"/>
            </a:pPr>
            <a:r>
              <a:rPr sz="3000"/>
              <a:t>Body Level Two</a:t>
            </a:r>
            <a:endParaRPr sz="3000"/>
          </a:p>
          <a:p>
            <a:pPr lvl="2">
              <a:defRPr sz="1800"/>
            </a:pPr>
            <a:r>
              <a:rPr sz="3000"/>
              <a:t>Body Level Three</a:t>
            </a:r>
            <a:endParaRPr sz="3000"/>
          </a:p>
          <a:p>
            <a:pPr lvl="3">
              <a:defRPr sz="1800"/>
            </a:pPr>
            <a:r>
              <a:rPr sz="3000"/>
              <a:t>Body Level Four</a:t>
            </a:r>
            <a:endParaRPr sz="3000"/>
          </a:p>
          <a:p>
            <a:pPr lvl="4">
              <a:defRPr sz="1800"/>
            </a:pPr>
            <a:r>
              <a:rPr sz="30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5" name="Shape 35"/>
          <p:cNvSpPr/>
          <p:nvPr>
            <p:ph type="body" idx="1"/>
          </p:nvPr>
        </p:nvSpPr>
        <p:spPr>
          <a:xfrm>
            <a:off x="1155700" y="2603500"/>
            <a:ext cx="68072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8" name="Shape 38"/>
          <p:cNvSpPr/>
          <p:nvPr>
            <p:ph type="body" idx="1"/>
          </p:nvPr>
        </p:nvSpPr>
        <p:spPr>
          <a:xfrm>
            <a:off x="8851900" y="2603500"/>
            <a:ext cx="6235700" cy="5702300"/>
          </a:xfrm>
          <a:prstGeom prst="rect">
            <a:avLst/>
          </a:prstGeom>
        </p:spPr>
        <p:txBody>
          <a:bodyPr/>
          <a:lstStyle>
            <a:lvl1pPr marL="685800" indent="-469900">
              <a:spcBef>
                <a:spcPts val="4600"/>
              </a:spcBef>
              <a:defRPr sz="2800"/>
            </a:lvl1pPr>
            <a:lvl2pPr marL="977900" indent="-469900">
              <a:spcBef>
                <a:spcPts val="4600"/>
              </a:spcBef>
              <a:defRPr sz="2800"/>
            </a:lvl2pPr>
            <a:lvl3pPr marL="1270000" indent="-469900">
              <a:spcBef>
                <a:spcPts val="4600"/>
              </a:spcBef>
              <a:defRPr sz="2800"/>
            </a:lvl3pPr>
            <a:lvl4pPr marL="1574800" indent="-469900">
              <a:spcBef>
                <a:spcPts val="4600"/>
              </a:spcBef>
              <a:defRPr sz="2800"/>
            </a:lvl4pPr>
            <a:lvl5pPr marL="1866900" indent="-469900">
              <a:spcBef>
                <a:spcPts val="4600"/>
              </a:spcBef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9" name="Shape 9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&amp; Bullets - 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12" name="Shape 12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 lIns="0" tIns="0" rIns="0" bIns="0" numCol="2" spcCol="696595" anchor="t"/>
          <a:lstStyle>
            <a:lvl1pPr marL="685800" indent="-469900">
              <a:defRPr sz="2800"/>
            </a:lvl1pPr>
            <a:lvl2pPr marL="977900" indent="-469900">
              <a:defRPr sz="2800"/>
            </a:lvl2pPr>
            <a:lvl3pPr marL="1270000" indent="-469900">
              <a:defRPr sz="2800"/>
            </a:lvl3pPr>
            <a:lvl4pPr marL="1574800" indent="-469900">
              <a:defRPr sz="2800"/>
            </a:lvl4pPr>
            <a:lvl5pPr marL="1866900" indent="-469900">
              <a:defRPr sz="2800"/>
            </a:lvl5pPr>
          </a:lstStyle>
          <a:p>
            <a:pPr lvl="0">
              <a:defRPr sz="1800"/>
            </a:pPr>
            <a:r>
              <a:rPr sz="2800"/>
              <a:t>Body Level One</a:t>
            </a:r>
            <a:endParaRPr sz="2800"/>
          </a:p>
          <a:p>
            <a:pPr lvl="1">
              <a:defRPr sz="1800"/>
            </a:pPr>
            <a:r>
              <a:rPr sz="2800"/>
              <a:t>Body Level Two</a:t>
            </a:r>
            <a:endParaRPr sz="2800"/>
          </a:p>
          <a:p>
            <a:pPr lvl="2">
              <a:defRPr sz="1800"/>
            </a:pPr>
            <a:r>
              <a:rPr sz="2800"/>
              <a:t>Body Level Three</a:t>
            </a:r>
            <a:endParaRPr sz="2800"/>
          </a:p>
          <a:p>
            <a:pPr lvl="3">
              <a:defRPr sz="1800"/>
            </a:pPr>
            <a:r>
              <a:rPr sz="2800"/>
              <a:t>Body Level Four</a:t>
            </a:r>
            <a:endParaRPr sz="2800"/>
          </a:p>
          <a:p>
            <a:pPr lvl="4">
              <a:defRPr sz="1800"/>
            </a:pPr>
            <a:r>
              <a:rPr sz="28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body" idx="1"/>
          </p:nvPr>
        </p:nvSpPr>
        <p:spPr>
          <a:xfrm>
            <a:off x="1155700" y="1181100"/>
            <a:ext cx="13931900" cy="6769100"/>
          </a:xfrm>
          <a:prstGeom prst="rect">
            <a:avLst/>
          </a:prstGeom>
        </p:spPr>
        <p:txBody>
          <a:bodyPr/>
          <a:lstStyle>
            <a:lvl1pPr>
              <a:spcBef>
                <a:spcPts val="4900"/>
              </a:spcBef>
            </a:lvl1pPr>
            <a:lvl2pPr>
              <a:spcBef>
                <a:spcPts val="4900"/>
              </a:spcBef>
            </a:lvl2pPr>
            <a:lvl3pPr>
              <a:spcBef>
                <a:spcPts val="4900"/>
              </a:spcBef>
            </a:lvl3pPr>
            <a:lvl4pPr>
              <a:spcBef>
                <a:spcPts val="4900"/>
              </a:spcBef>
            </a:lvl4pPr>
            <a:lvl5pPr>
              <a:spcBef>
                <a:spcPts val="4900"/>
              </a:spcBef>
            </a:lvl5pPr>
          </a:lstStyle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/>
          <p:nvPr>
            <p:ph type="title"/>
          </p:nvPr>
        </p:nvSpPr>
        <p:spPr>
          <a:xfrm>
            <a:off x="1663700" y="241300"/>
            <a:ext cx="12941300" cy="22987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>
            <p:ph type="title"/>
          </p:nvPr>
        </p:nvSpPr>
        <p:spPr>
          <a:xfrm>
            <a:off x="1155700" y="2781300"/>
            <a:ext cx="13931900" cy="35687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Photo - Horizontal Refl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>
            <p:ph type="title"/>
          </p:nvPr>
        </p:nvSpPr>
        <p:spPr>
          <a:xfrm>
            <a:off x="1155700" y="6908800"/>
            <a:ext cx="13931900" cy="15875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1155700" y="241300"/>
            <a:ext cx="13931900" cy="22987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7600"/>
              <a:t>Title Text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1155700" y="2603500"/>
            <a:ext cx="13931900" cy="5702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/>
          <a:lstStyle/>
          <a:p>
            <a:pPr lvl="0">
              <a:defRPr sz="1800"/>
            </a:pPr>
            <a:r>
              <a:rPr sz="3600"/>
              <a:t>Body Level One</a:t>
            </a:r>
            <a:endParaRPr sz="3600"/>
          </a:p>
          <a:p>
            <a:pPr lvl="1">
              <a:defRPr sz="1800"/>
            </a:pPr>
            <a:r>
              <a:rPr sz="3600"/>
              <a:t>Body Level Two</a:t>
            </a:r>
            <a:endParaRPr sz="3600"/>
          </a:p>
          <a:p>
            <a:pPr lvl="2">
              <a:defRPr sz="1800"/>
            </a:pPr>
            <a:r>
              <a:rPr sz="3600"/>
              <a:t>Body Level Three</a:t>
            </a:r>
            <a:endParaRPr sz="3600"/>
          </a:p>
          <a:p>
            <a:pPr lvl="3">
              <a:defRPr sz="1800"/>
            </a:pPr>
            <a:r>
              <a:rPr sz="3600"/>
              <a:t>Body Level Four</a:t>
            </a:r>
            <a:endParaRPr sz="3600"/>
          </a:p>
          <a:p>
            <a:pPr lvl="4">
              <a:defRPr sz="1800"/>
            </a:pPr>
            <a:r>
              <a:rPr sz="3600"/>
              <a:t>Body Level Five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transition spd="med" advClick="1"/>
  <p:txStyles>
    <p:titleStyle>
      <a:lvl1pPr algn="ctr" defTabSz="546100">
        <a:defRPr sz="7600">
          <a:latin typeface="+mn-lt"/>
          <a:ea typeface="+mn-ea"/>
          <a:cs typeface="+mn-cs"/>
          <a:sym typeface="Gill Sans"/>
        </a:defRPr>
      </a:lvl1pPr>
      <a:lvl2pPr indent="228600" algn="ctr" defTabSz="546100">
        <a:defRPr sz="7600">
          <a:latin typeface="+mn-lt"/>
          <a:ea typeface="+mn-ea"/>
          <a:cs typeface="+mn-cs"/>
          <a:sym typeface="Gill Sans"/>
        </a:defRPr>
      </a:lvl2pPr>
      <a:lvl3pPr indent="457200" algn="ctr" defTabSz="546100">
        <a:defRPr sz="7600">
          <a:latin typeface="+mn-lt"/>
          <a:ea typeface="+mn-ea"/>
          <a:cs typeface="+mn-cs"/>
          <a:sym typeface="Gill Sans"/>
        </a:defRPr>
      </a:lvl3pPr>
      <a:lvl4pPr indent="685800" algn="ctr" defTabSz="546100">
        <a:defRPr sz="7600">
          <a:latin typeface="+mn-lt"/>
          <a:ea typeface="+mn-ea"/>
          <a:cs typeface="+mn-cs"/>
          <a:sym typeface="Gill Sans"/>
        </a:defRPr>
      </a:lvl4pPr>
      <a:lvl5pPr indent="914400" algn="ctr" defTabSz="546100">
        <a:defRPr sz="7600">
          <a:latin typeface="+mn-lt"/>
          <a:ea typeface="+mn-ea"/>
          <a:cs typeface="+mn-cs"/>
          <a:sym typeface="Gill Sans"/>
        </a:defRPr>
      </a:lvl5pPr>
      <a:lvl6pPr indent="1143000" algn="ctr" defTabSz="546100">
        <a:defRPr sz="7600">
          <a:latin typeface="+mn-lt"/>
          <a:ea typeface="+mn-ea"/>
          <a:cs typeface="+mn-cs"/>
          <a:sym typeface="Gill Sans"/>
        </a:defRPr>
      </a:lvl6pPr>
      <a:lvl7pPr indent="1371600" algn="ctr" defTabSz="546100">
        <a:defRPr sz="7600">
          <a:latin typeface="+mn-lt"/>
          <a:ea typeface="+mn-ea"/>
          <a:cs typeface="+mn-cs"/>
          <a:sym typeface="Gill Sans"/>
        </a:defRPr>
      </a:lvl7pPr>
      <a:lvl8pPr indent="1600200" algn="ctr" defTabSz="546100">
        <a:defRPr sz="7600">
          <a:latin typeface="+mn-lt"/>
          <a:ea typeface="+mn-ea"/>
          <a:cs typeface="+mn-cs"/>
          <a:sym typeface="Gill Sans"/>
        </a:defRPr>
      </a:lvl8pPr>
      <a:lvl9pPr indent="1828800" algn="ctr" defTabSz="546100">
        <a:defRPr sz="7600">
          <a:latin typeface="+mn-lt"/>
          <a:ea typeface="+mn-ea"/>
          <a:cs typeface="+mn-cs"/>
          <a:sym typeface="Gill Sans"/>
        </a:defRPr>
      </a:lvl9pPr>
    </p:titleStyle>
    <p:bodyStyle>
      <a:lvl1pPr marL="7493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1pPr>
      <a:lvl2pPr marL="10414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2pPr>
      <a:lvl3pPr marL="13335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3pPr>
      <a:lvl4pPr marL="16383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4pPr>
      <a:lvl5pPr marL="19304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5pPr>
      <a:lvl6pPr marL="22225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6pPr>
      <a:lvl7pPr marL="25146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7pPr>
      <a:lvl8pPr marL="28067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8pPr>
      <a:lvl9pPr marL="3098800" indent="-533400" defTabSz="546100">
        <a:spcBef>
          <a:spcPts val="3500"/>
        </a:spcBef>
        <a:buSzPct val="171000"/>
        <a:buChar char="•"/>
        <a:defRPr sz="3600">
          <a:latin typeface="+mn-lt"/>
          <a:ea typeface="+mn-ea"/>
          <a:cs typeface="+mn-cs"/>
          <a:sym typeface="Gill Sans"/>
        </a:defRPr>
      </a:lvl9pPr>
    </p:bodyStyle>
    <p:otherStyle>
      <a:lvl1pPr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1pPr>
      <a:lvl2pPr indent="2286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2pPr>
      <a:lvl3pPr indent="4572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3pPr>
      <a:lvl4pPr indent="6858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4pPr>
      <a:lvl5pPr indent="9144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5pPr>
      <a:lvl6pPr indent="11430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6pPr>
      <a:lvl7pPr indent="13716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7pPr>
      <a:lvl8pPr indent="16002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8pPr>
      <a:lvl9pPr indent="1828800" algn="ctr" defTabSz="546100">
        <a:defRPr sz="1600">
          <a:solidFill>
            <a:schemeClr val="tx1"/>
          </a:solidFill>
          <a:latin typeface="+mn-lt"/>
          <a:ea typeface="+mn-ea"/>
          <a:cs typeface="+mn-cs"/>
          <a:sym typeface="Gill San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/>
          <p:nvPr>
            <p:ph type="body" idx="1"/>
          </p:nvPr>
        </p:nvSpPr>
        <p:spPr>
          <a:xfrm>
            <a:off x="660400" y="774700"/>
            <a:ext cx="14986000" cy="8115300"/>
          </a:xfrm>
          <a:prstGeom prst="rect">
            <a:avLst/>
          </a:prstGeom>
        </p:spPr>
        <p:txBody>
          <a:bodyPr numCol="1" spcCol="38100"/>
          <a:lstStyle/>
          <a:p>
            <a:pPr lvl="0" marL="0" indent="0" algn="ctr">
              <a:spcBef>
                <a:spcPts val="1400"/>
              </a:spcBef>
              <a:buSzTx/>
              <a:buNone/>
              <a:defRPr sz="1800"/>
            </a:pPr>
            <a:r>
              <a:rPr sz="4800" u="sng">
                <a:latin typeface="Arial"/>
                <a:ea typeface="Arial"/>
                <a:cs typeface="Arial"/>
                <a:sym typeface="Arial"/>
              </a:rPr>
              <a:t>Chemistry Quiz</a:t>
            </a:r>
            <a:endParaRPr sz="4800" u="sng"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400"/>
              </a:spcBef>
              <a:buSzPct val="125000"/>
              <a:defRPr sz="1800"/>
            </a:pPr>
            <a:r>
              <a:rPr sz="4000">
                <a:solidFill>
                  <a:srgbClr val="77BB41"/>
                </a:solidFill>
                <a:uFill>
                  <a:solidFill>
                    <a:srgbClr val="77BB41"/>
                  </a:solidFill>
                </a:uFill>
                <a:latin typeface="Arial"/>
                <a:ea typeface="Arial"/>
                <a:cs typeface="Arial"/>
                <a:sym typeface="Arial"/>
              </a:rPr>
              <a:t>Mendeleev </a:t>
            </a:r>
            <a:endParaRPr sz="4000">
              <a:solidFill>
                <a:srgbClr val="77BB41"/>
              </a:solidFill>
              <a:uFill>
                <a:solidFill>
                  <a:srgbClr val="77BB41"/>
                </a:solidFill>
              </a:u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400"/>
              </a:spcBef>
              <a:buSzPct val="125000"/>
              <a:defRPr sz="1800"/>
            </a:pPr>
            <a:r>
              <a:rPr sz="4000">
                <a:solidFill>
                  <a:srgbClr val="0061FF"/>
                </a:solidFill>
                <a:uFill>
                  <a:solidFill>
                    <a:srgbClr val="77BB41"/>
                  </a:solidFill>
                </a:uFill>
                <a:latin typeface="Arial"/>
                <a:ea typeface="Arial"/>
                <a:cs typeface="Arial"/>
                <a:sym typeface="Arial"/>
              </a:rPr>
              <a:t>Names of the parts of the periodic table</a:t>
            </a:r>
            <a:endParaRPr sz="4000">
              <a:solidFill>
                <a:srgbClr val="0061FF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400"/>
              </a:spcBef>
              <a:buSzPct val="125000"/>
              <a:defRPr sz="1800"/>
            </a:pPr>
            <a:r>
              <a:rPr sz="4000">
                <a:solidFill>
                  <a:srgbClr val="FF6A00"/>
                </a:solidFill>
                <a:latin typeface="Arial"/>
                <a:ea typeface="Arial"/>
                <a:cs typeface="Arial"/>
                <a:sym typeface="Arial"/>
              </a:rPr>
              <a:t>Properties of Groups in the periodic table</a:t>
            </a:r>
            <a:endParaRPr sz="4000">
              <a:solidFill>
                <a:srgbClr val="FF6A00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400"/>
              </a:spcBef>
              <a:buSzPct val="125000"/>
              <a:defRPr sz="1800"/>
            </a:pPr>
            <a:r>
              <a:rPr sz="4000">
                <a:solidFill>
                  <a:srgbClr val="371A94"/>
                </a:solidFill>
                <a:latin typeface="Arial"/>
                <a:ea typeface="Arial"/>
                <a:cs typeface="Arial"/>
                <a:sym typeface="Arial"/>
              </a:rPr>
              <a:t>Reactions of Group 1, 2 and 7</a:t>
            </a:r>
            <a:endParaRPr sz="4000">
              <a:solidFill>
                <a:srgbClr val="371A94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400"/>
              </a:spcBef>
              <a:buSzPct val="125000"/>
              <a:defRPr sz="1800"/>
            </a:pPr>
            <a:r>
              <a:rPr sz="4000">
                <a:solidFill>
                  <a:srgbClr val="FF4013"/>
                </a:solidFill>
                <a:latin typeface="Arial"/>
                <a:ea typeface="Arial"/>
                <a:cs typeface="Arial"/>
                <a:sym typeface="Arial"/>
              </a:rPr>
              <a:t>Creation of the elements</a:t>
            </a:r>
            <a:endParaRPr sz="4000">
              <a:solidFill>
                <a:srgbClr val="FF4013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400"/>
              </a:spcBef>
              <a:buSzPct val="125000"/>
              <a:defRPr sz="1800"/>
            </a:pPr>
            <a:r>
              <a:rPr sz="4000">
                <a:solidFill>
                  <a:srgbClr val="BE38F3"/>
                </a:solidFill>
                <a:latin typeface="Arial"/>
                <a:ea typeface="Arial"/>
                <a:cs typeface="Arial"/>
                <a:sym typeface="Arial"/>
              </a:rPr>
              <a:t>Balancing Equations</a:t>
            </a:r>
            <a:endParaRPr sz="4000">
              <a:solidFill>
                <a:srgbClr val="BE38F3"/>
              </a:solidFill>
              <a:latin typeface="Arial"/>
              <a:ea typeface="Arial"/>
              <a:cs typeface="Arial"/>
              <a:sym typeface="Arial"/>
            </a:endParaRPr>
          </a:p>
          <a:p>
            <a:pPr lvl="0" marL="571500" indent="-571500">
              <a:spcBef>
                <a:spcPts val="1400"/>
              </a:spcBef>
              <a:buSzPct val="125000"/>
              <a:defRPr sz="1800"/>
            </a:pPr>
            <a:r>
              <a:rPr sz="4000">
                <a:solidFill>
                  <a:srgbClr val="0056D6"/>
                </a:solidFill>
                <a:latin typeface="Arial"/>
                <a:ea typeface="Arial"/>
                <a:cs typeface="Arial"/>
                <a:sym typeface="Arial"/>
              </a:rPr>
              <a:t>Electron structure and how it affects reactivity.</a:t>
            </a:r>
          </a:p>
        </p:txBody>
      </p:sp>
      <p:graphicFrame>
        <p:nvGraphicFramePr>
          <p:cNvPr id="43" name="Table 43"/>
          <p:cNvGraphicFramePr/>
          <p:nvPr/>
        </p:nvGraphicFramePr>
        <p:xfrm>
          <a:off x="12204700" y="76200"/>
          <a:ext cx="3759200" cy="889000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3759200"/>
              </a:tblGrid>
              <a:tr h="889000">
                <a:tc>
                  <a:txBody>
                    <a:bodyPr/>
                    <a:lstStyle/>
                    <a:p>
                      <a:pPr lvl="0" defTabSz="914400">
                        <a:tabLst>
                          <a:tab pos="914400" algn="l"/>
                        </a:tabLst>
                        <a:defRPr sz="1800"/>
                      </a:pPr>
                      <a:r>
                        <a:rPr i="1" sz="4800">
                          <a:solidFill>
                            <a:srgbClr val="0056D6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09/03/2015</a:t>
                      </a:r>
                    </a:p>
                  </a:txBody>
                  <a:tcPr marL="50800" marR="50800" marT="50800" marB="50800" anchor="ctr" anchorCtr="0" horzOverflow="overflow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 advClick="1"/>
</p:sld>
</file>

<file path=ppt/theme/_rels/theme1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_rels/theme2.xml.rels><?xml version="1.0" encoding="UTF-8" standalone="yes"?><Relationships xmlns="http://schemas.openxmlformats.org/package/2006/relationships"><Relationship Id="rId1" Type="http://schemas.openxmlformats.org/officeDocument/2006/relationships/image" Target="../media/image1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Gill Sans"/>
        <a:ea typeface="Gill Sans"/>
        <a:cs typeface="Gill Sans"/>
      </a:majorFont>
      <a:minorFont>
        <a:latin typeface="Gill Sans"/>
        <a:ea typeface="Gill Sans"/>
        <a:cs typeface="Gill Sans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381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38100" dist="25400" dir="540000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0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461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